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715000" type="screen16x1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0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Marcador de Posição d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arcador de Posição do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Marcador de Posição do Número do Diapositivo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BAACD06-F1B9-4144-A703-44ECF6173F1D}" type="slidenum">
              <a:t>‹nº›</a:t>
            </a:fld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711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4" name="Marcador de Posição do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5" name="Marcador de Posição d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Marcador de Posição do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7" name="Marcador de Posição do Número do Diapositivo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45EE71B-C27A-4D29-9DA1-8340FA1571E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938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P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35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D20D3-47B5-4DA9-B967-73606E0D376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68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15E0D8-ED91-4ADF-A014-38B2D57FBA08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7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336675"/>
            <a:ext cx="2057400" cy="37719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6675"/>
            <a:ext cx="6019800" cy="37719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D04B40-4A37-459F-A503-8F398032D687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7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CBF8B7-43C5-4EE1-8C06-45656A16D4D6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4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719F53-7C38-40E4-8103-7E778339E98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04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8C84E1-D9F3-42FA-A910-1EC5A000E918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86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9E80F-8A6A-455F-B60A-370137BC3D6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2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4AB28B-A6D5-4F5D-9E3B-669261826DD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2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F28A4B-CAE8-42C7-BF60-B4AAC6378A8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8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584904-414A-4298-A2DE-BE3699714D5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660CCD-5097-49C3-8161-C5C38551F51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4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5AE085-EF8B-4FCB-99AF-B0305175719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34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64D254-3ECD-4370-AB8C-E7FFFD40F8D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3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5C2727-7289-441E-8527-EB1EF5083E9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4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7D1F3-2D3B-4053-8C11-FD551919AC78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375694-3942-4754-BC58-D1325FC686C7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85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2A1135-FD79-45FD-BF48-36D68797F19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73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86B05-24F9-454A-B794-6E5891AE02A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43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94814-6D89-4A12-9B90-8714D775561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04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57236D-E191-4FDF-B7C8-EA026E2E401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25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0086F-78BC-4188-B42B-FD562D9D875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36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1EEE2-8961-43C4-8972-40AA9E8C6EC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1638A1-C9D4-41E6-9429-84572AB36EC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12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6AA7F5-2F08-464C-A745-C8DC20D55C79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13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83A533-77AC-4606-8F5D-01F4510B9DC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87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931D20-10CB-419E-9DA4-49C53D267456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2EFA2-B0F9-4255-958D-F3C27874AA6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99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99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28E7B-1793-48CF-9106-E7CA7D9DA666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E453C-249F-47AE-B892-799699FD6BE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64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1F08E-F3A6-463F-B83C-3E7F3A57DB2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1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983B3F-26DD-43E2-8CBF-2844BA8FEA9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5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E74E5-9A5B-486C-A145-DCB75D1D7CD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4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60A95A-2519-4018-BB8A-51B5ED8543D3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93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3B4311-08C7-41E0-B18E-D15897F5B838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8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865558-6B21-4571-802E-F4A87F2A9F77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0BB13A-62F3-46AD-A0C8-5EC00D0C29B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89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5799" y="1775520"/>
            <a:ext cx="7772039" cy="122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PT"/>
              <a:t>Clique para editar o formato do texto do títuloClique para editar o estilo</a:t>
            </a:r>
          </a:p>
        </p:txBody>
      </p:sp>
      <p:sp>
        <p:nvSpPr>
          <p:cNvPr id="3" name="Marcador de Posição da Data 3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865558-6B21-4571-802E-F4A87F2A9F77}" type="datetime1">
              <a:rPr lang="pt-PT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4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P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5" name="Marcador de Posição do Número do Diapositivo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2D026C-C8EB-4A9F-8267-D0CDA8778DC3}" type="slidenum">
              <a:t>‹nº›</a:t>
            </a:fld>
            <a:endParaRPr lang="pt-PT"/>
          </a:p>
        </p:txBody>
      </p:sp>
      <p:sp>
        <p:nvSpPr>
          <p:cNvPr id="6" name="Marcador de Posição do Texto 5"/>
          <p:cNvSpPr txBox="1">
            <a:spLocks noGrp="1"/>
          </p:cNvSpPr>
          <p:nvPr>
            <p:ph type="body" idx="1"/>
          </p:nvPr>
        </p:nvSpPr>
        <p:spPr>
          <a:xfrm>
            <a:off x="457200" y="13370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P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t-P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pt-P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PT"/>
              <a:t>Clique para editar o formato do texto do títuloClique para editar o estilo</a:t>
            </a:r>
          </a:p>
        </p:txBody>
      </p:sp>
      <p:sp>
        <p:nvSpPr>
          <p:cNvPr id="3" name="Marcador de Posição de Conteúdo 2"/>
          <p:cNvSpPr txBox="1">
            <a:spLocks noGrp="1"/>
          </p:cNvSpPr>
          <p:nvPr>
            <p:ph type="body" idx="1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P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PT"/>
              <a:t>Clique para editar o formato do texto do destaque</a:t>
            </a:r>
          </a:p>
          <a:p>
            <a:pPr lvl="1"/>
            <a:r>
              <a:rPr lang="pt-PT"/>
              <a:t>Segundo nível de destaque</a:t>
            </a:r>
          </a:p>
          <a:p>
            <a:pPr lvl="2"/>
            <a:r>
              <a:rPr lang="pt-PT"/>
              <a:t>Terceiro nível de destaque</a:t>
            </a:r>
          </a:p>
          <a:p>
            <a:pPr lvl="3"/>
            <a:r>
              <a:rPr lang="pt-PT"/>
              <a:t>Quarto nível de destaque</a:t>
            </a:r>
          </a:p>
          <a:p>
            <a:pPr lvl="4"/>
            <a:r>
              <a:rPr lang="pt-PT"/>
              <a:t>Quinto nível de destaque</a:t>
            </a:r>
          </a:p>
          <a:p>
            <a:pPr lvl="5"/>
            <a:r>
              <a:rPr lang="pt-PT"/>
              <a:t>Sexto nível de destaque</a:t>
            </a:r>
          </a:p>
          <a:p>
            <a:pPr lvl="6"/>
            <a:r>
              <a:rPr lang="pt-PT"/>
              <a:t>Sétimo nível de destaque</a:t>
            </a:r>
          </a:p>
          <a:p>
            <a:pPr lvl="7"/>
            <a:r>
              <a:rPr lang="pt-PT"/>
              <a:t>Oitavo nível de destaque</a:t>
            </a:r>
          </a:p>
          <a:p>
            <a:pPr lvl="0"/>
            <a:r>
              <a:rPr lang="pt-PT"/>
              <a:t>Nono nível de destaqueClique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A7D1F3-2D3B-4053-8C11-FD551919AC78}" type="datetime1">
              <a:rPr lang="pt-PT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P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Marcador de Posição do Número do Diapositivo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D993366-8EE7-43A0-95CE-1162EE3ABD4E}" type="slidenum"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t-P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pt-PT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 txBox="1">
            <a:spLocks noGrp="1"/>
          </p:cNvSpPr>
          <p:nvPr>
            <p:ph type="dt" sz="half" idx="2"/>
          </p:nvPr>
        </p:nvSpPr>
        <p:spPr>
          <a:xfrm>
            <a:off x="45720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8828E7B-1793-48CF-9106-E7CA7D9DA666}" type="datetime1">
              <a:rPr lang="pt-PT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 txBox="1">
            <a:spLocks noGrp="1"/>
          </p:cNvSpPr>
          <p:nvPr>
            <p:ph type="ftr" sz="quarter" idx="3"/>
          </p:nvPr>
        </p:nvSpPr>
        <p:spPr>
          <a:xfrm>
            <a:off x="3124079" y="5297039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P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4" name="Marcador de Posição do Número do Diapositivo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5297039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F6DE852-B221-4BFE-B4F4-8FB0636975EA}" type="slidenum">
              <a:t>‹nº›</a:t>
            </a:fld>
            <a:endParaRPr lang="pt-PT"/>
          </a:p>
        </p:txBody>
      </p:sp>
      <p:sp>
        <p:nvSpPr>
          <p:cNvPr id="5" name="Marcador de Posição do Título 4"/>
          <p:cNvSpPr txBox="1"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PT"/>
          </a:p>
        </p:txBody>
      </p:sp>
      <p:sp>
        <p:nvSpPr>
          <p:cNvPr id="6" name="Marcador de Posição do Texto 5"/>
          <p:cNvSpPr txBox="1">
            <a:spLocks noGrp="1"/>
          </p:cNvSpPr>
          <p:nvPr>
            <p:ph type="body" idx="1"/>
          </p:nvPr>
        </p:nvSpPr>
        <p:spPr>
          <a:xfrm>
            <a:off x="457200" y="1337040"/>
            <a:ext cx="8229240" cy="3771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P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P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P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pt-PT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pt-P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971640" y="1561320"/>
            <a:ext cx="7340040" cy="2282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PT" sz="8000" b="1">
                <a:latin typeface="Arial" pitchFamily="34"/>
                <a:cs typeface="Arial" pitchFamily="34"/>
              </a:rPr>
              <a:t/>
            </a:r>
            <a:br>
              <a:rPr lang="pt-PT" sz="8000" b="1">
                <a:latin typeface="Arial" pitchFamily="34"/>
                <a:cs typeface="Arial" pitchFamily="34"/>
              </a:rPr>
            </a:br>
            <a:r>
              <a:rPr lang="pt-PT" sz="6000" b="1">
                <a:latin typeface="Arial" pitchFamily="34"/>
                <a:cs typeface="Arial" pitchFamily="34"/>
              </a:rPr>
              <a:t>PORTUGAL: traditional clothing</a:t>
            </a:r>
            <a:br>
              <a:rPr lang="pt-PT" sz="6000" b="1">
                <a:latin typeface="Arial" pitchFamily="34"/>
                <a:cs typeface="Arial" pitchFamily="34"/>
              </a:rPr>
            </a:br>
            <a:r>
              <a:rPr lang="pt-PT" sz="6000" b="1">
                <a:latin typeface="Arial" pitchFamily="34"/>
                <a:cs typeface="Arial" pitchFamily="34"/>
              </a:rPr>
              <a:t/>
            </a:r>
            <a:br>
              <a:rPr lang="pt-PT" sz="6000" b="1">
                <a:latin typeface="Arial" pitchFamily="34"/>
                <a:cs typeface="Arial" pitchFamily="34"/>
              </a:rPr>
            </a:br>
            <a:r>
              <a:rPr lang="pt-PT" sz="4800" i="1">
                <a:latin typeface="Arial" pitchFamily="34"/>
                <a:cs typeface="Arial" pitchFamily="34"/>
              </a:rPr>
              <a:t>PORTUGAL: trajes tradicionais</a:t>
            </a:r>
            <a:r>
              <a:rPr lang="pt-PT" sz="6600" b="1">
                <a:latin typeface="Arial" pitchFamily="34"/>
                <a:cs typeface="Arial" pitchFamily="34"/>
              </a:rPr>
              <a:t/>
            </a:r>
            <a:br>
              <a:rPr lang="pt-PT" sz="6600" b="1">
                <a:latin typeface="Arial" pitchFamily="34"/>
                <a:cs typeface="Arial" pitchFamily="34"/>
              </a:rPr>
            </a:br>
            <a:endParaRPr lang="pt-PT" sz="6600" b="1">
              <a:latin typeface="Arial" pitchFamily="34"/>
              <a:cs typeface="Arial" pitchFamily="34"/>
            </a:endParaRPr>
          </a:p>
        </p:txBody>
      </p:sp>
      <p:pic>
        <p:nvPicPr>
          <p:cNvPr id="3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3" cstate="print"/>
          <a:srcRect t="12371" b="8117"/>
          <a:stretch>
            <a:fillRect/>
          </a:stretch>
        </p:blipFill>
        <p:spPr bwMode="auto">
          <a:xfrm>
            <a:off x="6588224" y="337220"/>
            <a:ext cx="2318695" cy="526617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Nazaré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4000" y="1417320"/>
            <a:ext cx="2808000" cy="411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251640" y="1489319"/>
            <a:ext cx="5256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white blouses with black or red flowers, or red blouses with white flowers; circle skirts; big apron; headscarf; cape.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blusas brancas, com flores pretas ou vermelhas, ou blusas vermelhas, com flores brancas; saia de roda; avental grande; lenço de cabeça; capa.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2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loose shirts; loose pants; “barrete” (hat).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camisas largas; calças largas; barrete.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32360" y="0"/>
            <a:ext cx="2411280" cy="314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36000" y="2713320"/>
            <a:ext cx="1944000" cy="286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Alentejo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6000" y="1561320"/>
            <a:ext cx="2592000" cy="37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3640" y="841319"/>
            <a:ext cx="2916720" cy="4004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3851999" y="1633320"/>
            <a:ext cx="4968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ruffle skirts; coloured shirts; coloured aprons; headscarves.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saias franzidas; blusas coloridas; aventais coloridos; lenços de cabeça.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loose brown pants; white shirt; brown vest; large brown cape; hat.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calças largas, castanhas; camisa branca; colete castanho; capa castanha, comprida; chapéu.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Açores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640" y="1561320"/>
            <a:ext cx="4185719" cy="354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8360" y="265320"/>
            <a:ext cx="2161080" cy="31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539640" y="1561320"/>
            <a:ext cx="4968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two skirts; loose blouse; headscarf which can be connected to a cape; wool tights.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duas saias; blusa larga; lenço de cabeça que pode estar preso a uma capa; meias de lã.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traditional suit; white shirt; black hat; leather boots.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fato tradicional; camisa branca; chapéu preto; botas de couro.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2065320"/>
            <a:ext cx="1158480" cy="340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Madeira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640" y="1633320"/>
            <a:ext cx="3835080" cy="324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640" y="625612"/>
            <a:ext cx="22302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67640" y="2449565"/>
            <a:ext cx="1782000" cy="3144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/>
          <p:nvPr/>
        </p:nvSpPr>
        <p:spPr>
          <a:xfrm>
            <a:off x="4212000" y="1633320"/>
            <a:ext cx="460800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bright coloured ruffle skirts; white blouses; vest; red/white scarf; typical hat (“carapuça”); boots.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saias franzidas de cores vibrantes; blusas brancas; colete; lenço vermelho/branco; chapéu típico (“carapuça”); botas.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loose brown/white pants; white shirt; brown vest; typical hat (“carapuça”); boots.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calças largas, castanhas/brancas; camisa branca; colete castanho; chapéu típico (“carapuça”); botas.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35696" y="2126401"/>
            <a:ext cx="4571640" cy="103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Aléxia </a:t>
            </a:r>
            <a:r>
              <a:rPr lang="pt-PT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Mendes</a:t>
            </a:r>
            <a:r>
              <a:rPr lang="pt-PT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pt-PT" sz="3200" b="1" i="0" u="none" strike="noStrike" kern="1200" spc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11.º </a:t>
            </a:r>
            <a:r>
              <a:rPr lang="pt-PT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32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3" cstate="print"/>
          <a:srcRect t="12371" b="8117"/>
          <a:stretch>
            <a:fillRect/>
          </a:stretch>
        </p:blipFill>
        <p:spPr bwMode="auto">
          <a:xfrm>
            <a:off x="2051720" y="3345420"/>
            <a:ext cx="4553386" cy="103415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Minho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36000" y="1561320"/>
            <a:ext cx="1800000" cy="37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28360" y="985320"/>
            <a:ext cx="2117880" cy="3689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539640" y="1777320"/>
            <a:ext cx="5256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shirt embroidered with blue thread; vest with the purpose of a corset, decorated with baroque style embroidery; skirt, with a large embroidered bar with the same floral patterns as the vest; ruffled apron, decorated with floral and geometric patterns; red headscarf; gold necklaces.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 bordada de azul; colete que exerce a função de espartilho, decorado por bordados de estilo barroco; saia rodada, marcada por uma larga barra bordada com os mesmos padrões florais do colete; avental franzido, decorado com motivos florais e geométricos; lenço de cabeça vermelho; colares de ouro.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2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2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white shirt, decorated with traditional embroidery, with romantic patterns; red belt; black pants; black vest.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2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 branca, decorada com bordados tradicionais minhotos, com motivos amorosos; faixa vermelha; calças pretas; colete preto.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32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2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Trás-os-Montes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48000" y="1489319"/>
            <a:ext cx="1866239" cy="39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39" y="985320"/>
            <a:ext cx="2535480" cy="3683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3491999" y="1417320"/>
            <a:ext cx="5256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shirts with vests on top; big, light coloured skirts; dark aprons decorated with light patterns.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camisas com corpetes; saia larga de cor clara; avental escuro com decorações claras.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2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loose shirts; loose pants; vest.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camisas largas; calças largas; colete.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23640" y="1705320"/>
            <a:ext cx="4891320" cy="3266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6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Miranda do Douro</a:t>
            </a:r>
          </a:p>
        </p:txBody>
      </p:sp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000" y="1345320"/>
            <a:ext cx="3800160" cy="28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251640" y="1417320"/>
            <a:ext cx="457164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 and men: white shirt; circle skirt or “saiotes”; wool tights; four silk scarves.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 e 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camisa branca; saia rodada ou saiotes; meia calça de lã; quatro lenços de seda.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2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/>
          <p:nvPr/>
        </p:nvSpPr>
        <p:spPr>
          <a:xfrm>
            <a:off x="611640" y="481320"/>
            <a:ext cx="799236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7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Ribatejo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1999" y="1489319"/>
            <a:ext cx="1932479" cy="404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640" y="265320"/>
            <a:ext cx="2160000" cy="294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/>
          <p:nvPr/>
        </p:nvSpPr>
        <p:spPr>
          <a:xfrm>
            <a:off x="3564000" y="1633320"/>
            <a:ext cx="5256360" cy="284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women: ruffle skirts which can be blue, black, green or brown; light shirts; coloured aprons, trimmed with lace; headscarves.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mulheres: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saias franzidas que podem ser azuis, pretas, verdes ou castanhas; blusas claras; aventais coloridos, enfeitados com rendas; lenços de cabeça.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0" i="1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men: black or red high waisted pants; leg warmers/knee socks; black or red vest; white shirt; ”barrete” (typical hat).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t-PT" sz="14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2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homens: </a:t>
            </a:r>
            <a:r>
              <a:rPr lang="pt-PT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calças de cós alto, pretas ou vermelhas; polaina/meias até ao joelho; colete preto ou vermelho; camisa branca; barrete.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/>
            </a:r>
            <a:br>
              <a:rPr lang="pt-P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</a:br>
            <a:endParaRPr lang="pt-PT" sz="18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Imagem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35640" y="2065320"/>
            <a:ext cx="1702800" cy="339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7020272" y="5105377"/>
            <a:ext cx="1973095" cy="448125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720080" cy="445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çã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çã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698</Words>
  <Application>Microsoft Office PowerPoint</Application>
  <PresentationFormat>Apresentação no Ecrã (16:10)</PresentationFormat>
  <Paragraphs>102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Predefinição</vt:lpstr>
      <vt:lpstr>Predefinição 1</vt:lpstr>
      <vt:lpstr>Predefinição 2</vt:lpstr>
      <vt:lpstr> PORTUGAL: traditional clothing  PORTUGAL: trajes tradicionais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PORTUGAL: traditional clothing  PORTUGAL: trajes tradicionais </dc:title>
  <dc:creator>Professor</dc:creator>
  <cp:lastModifiedBy>Professor</cp:lastModifiedBy>
  <cp:revision>3</cp:revision>
  <dcterms:modified xsi:type="dcterms:W3CDTF">2015-09-30T10:02:07Z</dcterms:modified>
</cp:coreProperties>
</file>